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8" r:id="rId3"/>
    <p:sldId id="257" r:id="rId4"/>
    <p:sldId id="263" r:id="rId5"/>
    <p:sldId id="264" r:id="rId6"/>
    <p:sldId id="265" r:id="rId7"/>
    <p:sldId id="266" r:id="rId8"/>
    <p:sldId id="259" r:id="rId9"/>
    <p:sldId id="260" r:id="rId10"/>
    <p:sldId id="261" r:id="rId11"/>
    <p:sldId id="262" r:id="rId12"/>
    <p:sldId id="267" r:id="rId13"/>
    <p:sldId id="268" r:id="rId14"/>
    <p:sldId id="269" r:id="rId15"/>
    <p:sldId id="270" r:id="rId16"/>
    <p:sldId id="271" r:id="rId17"/>
    <p:sldId id="275" r:id="rId18"/>
    <p:sldId id="272" r:id="rId19"/>
    <p:sldId id="273" r:id="rId20"/>
    <p:sldId id="274" r:id="rId21"/>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26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tr-TR" smtClean="0"/>
              <a:t>Asıl başlık stili için tıklatın</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tr-TR" smtClean="0"/>
              <a:t>Asıl alt başlık stilini düzenlemek için tıklatın</a:t>
            </a:r>
            <a:endParaRPr lang="en-US" dirty="0"/>
          </a:p>
        </p:txBody>
      </p:sp>
      <p:sp>
        <p:nvSpPr>
          <p:cNvPr id="4" name="Date Placeholder 3"/>
          <p:cNvSpPr>
            <a:spLocks noGrp="1"/>
          </p:cNvSpPr>
          <p:nvPr>
            <p:ph type="dt" sz="half" idx="10"/>
          </p:nvPr>
        </p:nvSpPr>
        <p:spPr/>
        <p:txBody>
          <a:bodyPr/>
          <a:lstStyle/>
          <a:p>
            <a:fld id="{EE37D865-BFFD-41F0-8F2E-9BF5A7D86C60}" type="datetimeFigureOut">
              <a:rPr lang="tr-TR" smtClean="0"/>
              <a:t>18.10.2020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1CCCE62-8669-45A1-8CBB-E1C1BD7CB993}" type="slidenum">
              <a:rPr lang="tr-TR" smtClean="0"/>
              <a:t>‹#›</a:t>
            </a:fld>
            <a:endParaRPr lang="tr-T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5225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EE37D865-BFFD-41F0-8F2E-9BF5A7D86C60}" type="datetimeFigureOut">
              <a:rPr lang="tr-TR" smtClean="0"/>
              <a:t>18.10.2020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1CCCE62-8669-45A1-8CBB-E1C1BD7CB993}" type="slidenum">
              <a:rPr lang="tr-TR" smtClean="0"/>
              <a:t>‹#›</a:t>
            </a:fld>
            <a:endParaRPr lang="tr-TR"/>
          </a:p>
        </p:txBody>
      </p:sp>
    </p:spTree>
    <p:extLst>
      <p:ext uri="{BB962C8B-B14F-4D97-AF65-F5344CB8AC3E}">
        <p14:creationId xmlns:p14="http://schemas.microsoft.com/office/powerpoint/2010/main" val="38352701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Dikey Başlık ve Metin">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EE37D865-BFFD-41F0-8F2E-9BF5A7D86C60}" type="datetimeFigureOut">
              <a:rPr lang="tr-TR" smtClean="0"/>
              <a:t>18.10.2020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1CCCE62-8669-45A1-8CBB-E1C1BD7CB993}" type="slidenum">
              <a:rPr lang="tr-TR" smtClean="0"/>
              <a:t>‹#›</a:t>
            </a:fld>
            <a:endParaRPr lang="tr-TR"/>
          </a:p>
        </p:txBody>
      </p:sp>
    </p:spTree>
    <p:extLst>
      <p:ext uri="{BB962C8B-B14F-4D97-AF65-F5344CB8AC3E}">
        <p14:creationId xmlns:p14="http://schemas.microsoft.com/office/powerpoint/2010/main" val="282227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EE37D865-BFFD-41F0-8F2E-9BF5A7D86C60}" type="datetimeFigureOut">
              <a:rPr lang="tr-TR" smtClean="0"/>
              <a:t>18.10.2020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1CCCE62-8669-45A1-8CBB-E1C1BD7CB993}" type="slidenum">
              <a:rPr lang="tr-TR" smtClean="0"/>
              <a:t>‹#›</a:t>
            </a:fld>
            <a:endParaRPr lang="tr-TR"/>
          </a:p>
        </p:txBody>
      </p:sp>
    </p:spTree>
    <p:extLst>
      <p:ext uri="{BB962C8B-B14F-4D97-AF65-F5344CB8AC3E}">
        <p14:creationId xmlns:p14="http://schemas.microsoft.com/office/powerpoint/2010/main" val="510004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tr-TR" smtClean="0"/>
              <a:t>Asıl başlık stili için tıklatın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smtClean="0"/>
              <a:t>Asıl metin stillerini düzenlemek için tıklatın</a:t>
            </a:r>
          </a:p>
        </p:txBody>
      </p:sp>
      <p:sp>
        <p:nvSpPr>
          <p:cNvPr id="4" name="Date Placeholder 3"/>
          <p:cNvSpPr>
            <a:spLocks noGrp="1"/>
          </p:cNvSpPr>
          <p:nvPr>
            <p:ph type="dt" sz="half" idx="10"/>
          </p:nvPr>
        </p:nvSpPr>
        <p:spPr/>
        <p:txBody>
          <a:bodyPr/>
          <a:lstStyle/>
          <a:p>
            <a:fld id="{EE37D865-BFFD-41F0-8F2E-9BF5A7D86C60}" type="datetimeFigureOut">
              <a:rPr lang="tr-TR" smtClean="0"/>
              <a:t>18.10.2020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21CCCE62-8669-45A1-8CBB-E1C1BD7CB993}" type="slidenum">
              <a:rPr lang="tr-TR" smtClean="0"/>
              <a:t>‹#›</a:t>
            </a:fld>
            <a:endParaRPr lang="tr-T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5914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097278" y="1845734"/>
            <a:ext cx="4937760" cy="4023359"/>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EE37D865-BFFD-41F0-8F2E-9BF5A7D86C60}" type="datetimeFigureOut">
              <a:rPr lang="tr-TR" smtClean="0"/>
              <a:t>18.10.2020</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21CCCE62-8669-45A1-8CBB-E1C1BD7CB993}" type="slidenum">
              <a:rPr lang="tr-TR" smtClean="0"/>
              <a:t>‹#›</a:t>
            </a:fld>
            <a:endParaRPr lang="tr-TR"/>
          </a:p>
        </p:txBody>
      </p:sp>
    </p:spTree>
    <p:extLst>
      <p:ext uri="{BB962C8B-B14F-4D97-AF65-F5344CB8AC3E}">
        <p14:creationId xmlns:p14="http://schemas.microsoft.com/office/powerpoint/2010/main" val="3037543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4" name="Content Placeholder 3"/>
          <p:cNvSpPr>
            <a:spLocks noGrp="1"/>
          </p:cNvSpPr>
          <p:nvPr>
            <p:ph sz="half" idx="2"/>
          </p:nvPr>
        </p:nvSpPr>
        <p:spPr>
          <a:xfrm>
            <a:off x="1097280" y="2582334"/>
            <a:ext cx="4937760" cy="3378200"/>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6" name="Content Placeholder 5"/>
          <p:cNvSpPr>
            <a:spLocks noGrp="1"/>
          </p:cNvSpPr>
          <p:nvPr>
            <p:ph sz="quarter" idx="4"/>
          </p:nvPr>
        </p:nvSpPr>
        <p:spPr>
          <a:xfrm>
            <a:off x="6217920" y="2582334"/>
            <a:ext cx="4937760" cy="3378200"/>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EE37D865-BFFD-41F0-8F2E-9BF5A7D86C60}" type="datetimeFigureOut">
              <a:rPr lang="tr-TR" smtClean="0"/>
              <a:t>18.10.2020</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21CCCE62-8669-45A1-8CBB-E1C1BD7CB993}" type="slidenum">
              <a:rPr lang="tr-TR" smtClean="0"/>
              <a:t>‹#›</a:t>
            </a:fld>
            <a:endParaRPr lang="tr-TR"/>
          </a:p>
        </p:txBody>
      </p:sp>
    </p:spTree>
    <p:extLst>
      <p:ext uri="{BB962C8B-B14F-4D97-AF65-F5344CB8AC3E}">
        <p14:creationId xmlns:p14="http://schemas.microsoft.com/office/powerpoint/2010/main" val="2760164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EE37D865-BFFD-41F0-8F2E-9BF5A7D86C60}" type="datetimeFigureOut">
              <a:rPr lang="tr-TR" smtClean="0"/>
              <a:t>18.10.2020</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21CCCE62-8669-45A1-8CBB-E1C1BD7CB993}" type="slidenum">
              <a:rPr lang="tr-TR" smtClean="0"/>
              <a:t>‹#›</a:t>
            </a:fld>
            <a:endParaRPr lang="tr-TR"/>
          </a:p>
        </p:txBody>
      </p:sp>
    </p:spTree>
    <p:extLst>
      <p:ext uri="{BB962C8B-B14F-4D97-AF65-F5344CB8AC3E}">
        <p14:creationId xmlns:p14="http://schemas.microsoft.com/office/powerpoint/2010/main" val="790578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E37D865-BFFD-41F0-8F2E-9BF5A7D86C60}" type="datetimeFigureOut">
              <a:rPr lang="tr-TR" smtClean="0"/>
              <a:t>18.10.2020</a:t>
            </a:fld>
            <a:endParaRPr lang="tr-TR"/>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tr-TR"/>
          </a:p>
        </p:txBody>
      </p:sp>
      <p:sp>
        <p:nvSpPr>
          <p:cNvPr id="9" name="Slide Number Placeholder 8"/>
          <p:cNvSpPr>
            <a:spLocks noGrp="1"/>
          </p:cNvSpPr>
          <p:nvPr>
            <p:ph type="sldNum" sz="quarter" idx="12"/>
          </p:nvPr>
        </p:nvSpPr>
        <p:spPr/>
        <p:txBody>
          <a:bodyPr/>
          <a:lstStyle/>
          <a:p>
            <a:fld id="{21CCCE62-8669-45A1-8CBB-E1C1BD7CB993}" type="slidenum">
              <a:rPr lang="tr-TR" smtClean="0"/>
              <a:t>‹#›</a:t>
            </a:fld>
            <a:endParaRPr lang="tr-TR"/>
          </a:p>
        </p:txBody>
      </p:sp>
    </p:spTree>
    <p:extLst>
      <p:ext uri="{BB962C8B-B14F-4D97-AF65-F5344CB8AC3E}">
        <p14:creationId xmlns:p14="http://schemas.microsoft.com/office/powerpoint/2010/main" val="4048935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sp>
        <p:nvSpPr>
          <p:cNvPr id="8" name="Rectangle 7"/>
          <p:cNvSpPr/>
          <p:nvPr/>
        </p:nvSpPr>
        <p:spPr>
          <a:xfrm>
            <a:off x="0" y="0"/>
            <a:ext cx="4050791"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tr-TR" smtClean="0"/>
              <a:t>Asıl başlık stili için tıklatın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E37D865-BFFD-41F0-8F2E-9BF5A7D86C60}" type="datetimeFigureOut">
              <a:rPr lang="tr-TR" smtClean="0"/>
              <a:t>18.10.2020</a:t>
            </a:fld>
            <a:endParaRPr lang="tr-TR"/>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tr-T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1CCCE62-8669-45A1-8CBB-E1C1BD7CB993}" type="slidenum">
              <a:rPr lang="tr-TR" smtClean="0"/>
              <a:t>‹#›</a:t>
            </a:fld>
            <a:endParaRPr lang="tr-TR"/>
          </a:p>
        </p:txBody>
      </p:sp>
    </p:spTree>
    <p:extLst>
      <p:ext uri="{BB962C8B-B14F-4D97-AF65-F5344CB8AC3E}">
        <p14:creationId xmlns:p14="http://schemas.microsoft.com/office/powerpoint/2010/main" val="32867782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chemeClr val="tx1"/>
                </a:solidFill>
              </a:defRPr>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15" y="0"/>
            <a:ext cx="12191985" cy="4915076"/>
          </a:xfrm>
          <a:solidFill>
            <a:schemeClr val="bg1">
              <a:lumMod val="50000"/>
              <a:lumOff val="5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lvl1pPr>
              <a:defRPr>
                <a:solidFill>
                  <a:schemeClr val="tx2"/>
                </a:solidFill>
              </a:defRPr>
            </a:lvl1pPr>
          </a:lstStyle>
          <a:p>
            <a:fld id="{EE37D865-BFFD-41F0-8F2E-9BF5A7D86C60}" type="datetimeFigureOut">
              <a:rPr lang="tr-TR" smtClean="0"/>
              <a:t>18.10.2020</a:t>
            </a:fld>
            <a:endParaRPr lang="tr-TR"/>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tr-T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1CCCE62-8669-45A1-8CBB-E1C1BD7CB993}" type="slidenum">
              <a:rPr lang="tr-TR" smtClean="0"/>
              <a:t>‹#›</a:t>
            </a:fld>
            <a:endParaRPr lang="tr-TR"/>
          </a:p>
        </p:txBody>
      </p:sp>
    </p:spTree>
    <p:extLst>
      <p:ext uri="{BB962C8B-B14F-4D97-AF65-F5344CB8AC3E}">
        <p14:creationId xmlns:p14="http://schemas.microsoft.com/office/powerpoint/2010/main" val="36678276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tr-TR" smtClean="0"/>
              <a:t>Asıl başlık stili için tıklatın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E37D865-BFFD-41F0-8F2E-9BF5A7D86C60}" type="datetimeFigureOut">
              <a:rPr lang="tr-TR" smtClean="0"/>
              <a:t>18.10.2020</a:t>
            </a:fld>
            <a:endParaRPr lang="tr-TR"/>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tr-T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1CCCE62-8669-45A1-8CBB-E1C1BD7CB993}" type="slidenum">
              <a:rPr lang="tr-TR" smtClean="0"/>
              <a:t>‹#›</a:t>
            </a:fld>
            <a:endParaRPr lang="tr-TR"/>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2786140"/>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python.org/download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p:txBody>
          <a:bodyPr>
            <a:normAutofit/>
          </a:bodyPr>
          <a:lstStyle/>
          <a:p>
            <a:r>
              <a:rPr lang="tr-TR" dirty="0" smtClean="0"/>
              <a:t>           HAFTA </a:t>
            </a:r>
            <a:r>
              <a:rPr lang="tr-TR" dirty="0"/>
              <a:t>1</a:t>
            </a:r>
            <a:br>
              <a:rPr lang="tr-TR" dirty="0"/>
            </a:br>
            <a:r>
              <a:rPr lang="tr-TR" dirty="0" smtClean="0"/>
              <a:t>         -  PYTHON -</a:t>
            </a:r>
            <a:br>
              <a:rPr lang="tr-TR" dirty="0" smtClean="0"/>
            </a:br>
            <a:endParaRPr lang="tr-TR" dirty="0"/>
          </a:p>
        </p:txBody>
      </p:sp>
    </p:spTree>
    <p:extLst>
      <p:ext uri="{BB962C8B-B14F-4D97-AF65-F5344CB8AC3E}">
        <p14:creationId xmlns:p14="http://schemas.microsoft.com/office/powerpoint/2010/main" val="33188152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PYTHON KURULUMU DEVAMI</a:t>
            </a:r>
            <a:endParaRPr lang="tr-TR" dirty="0"/>
          </a:p>
        </p:txBody>
      </p:sp>
      <p:sp>
        <p:nvSpPr>
          <p:cNvPr id="3" name="İçerik Yer Tutucusu 2"/>
          <p:cNvSpPr>
            <a:spLocks noGrp="1"/>
          </p:cNvSpPr>
          <p:nvPr>
            <p:ph idx="1"/>
          </p:nvPr>
        </p:nvSpPr>
        <p:spPr/>
        <p:txBody>
          <a:bodyPr/>
          <a:lstStyle/>
          <a:p>
            <a:r>
              <a:rPr lang="tr-TR" dirty="0" smtClean="0"/>
              <a:t>4.ADIM:</a:t>
            </a:r>
          </a:p>
          <a:p>
            <a:endParaRPr lang="tr-TR" dirty="0"/>
          </a:p>
        </p:txBody>
      </p:sp>
      <p:pic>
        <p:nvPicPr>
          <p:cNvPr id="5" name="Resi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8095" y="2457533"/>
            <a:ext cx="6257662" cy="3519935"/>
          </a:xfrm>
          <a:prstGeom prst="rect">
            <a:avLst/>
          </a:prstGeom>
        </p:spPr>
      </p:pic>
      <p:sp>
        <p:nvSpPr>
          <p:cNvPr id="6" name="Sağ Ok 5"/>
          <p:cNvSpPr/>
          <p:nvPr/>
        </p:nvSpPr>
        <p:spPr>
          <a:xfrm>
            <a:off x="3846136" y="3459637"/>
            <a:ext cx="4722829" cy="754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Sağ Ok 8"/>
          <p:cNvSpPr/>
          <p:nvPr/>
        </p:nvSpPr>
        <p:spPr>
          <a:xfrm>
            <a:off x="4146926" y="4637988"/>
            <a:ext cx="4501224" cy="1131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0" name="Dikdörtgen 9"/>
          <p:cNvSpPr/>
          <p:nvPr/>
        </p:nvSpPr>
        <p:spPr>
          <a:xfrm>
            <a:off x="8734726" y="2997972"/>
            <a:ext cx="2420953" cy="10272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tr-TR" dirty="0" err="1" smtClean="0"/>
              <a:t>İnstall</a:t>
            </a:r>
            <a:r>
              <a:rPr lang="tr-TR" dirty="0" smtClean="0"/>
              <a:t> seçeneğini seçiyoruz </a:t>
            </a:r>
            <a:endParaRPr lang="tr-TR" dirty="0"/>
          </a:p>
        </p:txBody>
      </p:sp>
      <p:sp>
        <p:nvSpPr>
          <p:cNvPr id="11" name="Dikdörtgen 10"/>
          <p:cNvSpPr/>
          <p:nvPr/>
        </p:nvSpPr>
        <p:spPr>
          <a:xfrm>
            <a:off x="8734727" y="4290635"/>
            <a:ext cx="2420953" cy="15784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Buradaki </a:t>
            </a:r>
            <a:r>
              <a:rPr lang="tr-TR" dirty="0" err="1" smtClean="0"/>
              <a:t>add</a:t>
            </a:r>
            <a:r>
              <a:rPr lang="tr-TR" dirty="0" smtClean="0"/>
              <a:t> </a:t>
            </a:r>
            <a:r>
              <a:rPr lang="tr-TR" dirty="0" err="1" smtClean="0"/>
              <a:t>path</a:t>
            </a:r>
            <a:r>
              <a:rPr lang="tr-TR" dirty="0" smtClean="0"/>
              <a:t> </a:t>
            </a:r>
            <a:r>
              <a:rPr lang="tr-TR" dirty="0" err="1" smtClean="0"/>
              <a:t>seçeniğini</a:t>
            </a:r>
            <a:r>
              <a:rPr lang="tr-TR" dirty="0" smtClean="0"/>
              <a:t> seçerek de </a:t>
            </a:r>
            <a:r>
              <a:rPr lang="tr-TR" dirty="0" err="1" smtClean="0"/>
              <a:t>cmd</a:t>
            </a:r>
            <a:r>
              <a:rPr lang="tr-TR" dirty="0" smtClean="0"/>
              <a:t> ye </a:t>
            </a:r>
            <a:r>
              <a:rPr lang="tr-TR" dirty="0" err="1" smtClean="0"/>
              <a:t>path</a:t>
            </a:r>
            <a:r>
              <a:rPr lang="tr-TR" dirty="0" smtClean="0"/>
              <a:t> ekleyebiliriz (yeri geldiğinde lazım olacak seçmek daha uygun)</a:t>
            </a:r>
            <a:endParaRPr lang="tr-TR" dirty="0"/>
          </a:p>
        </p:txBody>
      </p:sp>
    </p:spTree>
    <p:extLst>
      <p:ext uri="{BB962C8B-B14F-4D97-AF65-F5344CB8AC3E}">
        <p14:creationId xmlns:p14="http://schemas.microsoft.com/office/powerpoint/2010/main" val="28779157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t>PYTHON KURULUMU DEVAMI</a:t>
            </a:r>
          </a:p>
        </p:txBody>
      </p:sp>
      <p:sp>
        <p:nvSpPr>
          <p:cNvPr id="3" name="İçerik Yer Tutucusu 2"/>
          <p:cNvSpPr>
            <a:spLocks noGrp="1"/>
          </p:cNvSpPr>
          <p:nvPr>
            <p:ph idx="1"/>
          </p:nvPr>
        </p:nvSpPr>
        <p:spPr/>
        <p:txBody>
          <a:bodyPr/>
          <a:lstStyle/>
          <a:p>
            <a:r>
              <a:rPr lang="tr-TR" dirty="0" smtClean="0"/>
              <a:t>5.ADIM :</a:t>
            </a:r>
          </a:p>
          <a:p>
            <a:endParaRPr lang="tr-TR" dirty="0"/>
          </a:p>
        </p:txBody>
      </p:sp>
      <p:pic>
        <p:nvPicPr>
          <p:cNvPr id="4" name="Resim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7281" y="2218244"/>
            <a:ext cx="5625708" cy="3164461"/>
          </a:xfrm>
          <a:prstGeom prst="rect">
            <a:avLst/>
          </a:prstGeom>
        </p:spPr>
      </p:pic>
      <p:sp>
        <p:nvSpPr>
          <p:cNvPr id="5" name="Metin kutusu 4"/>
          <p:cNvSpPr txBox="1"/>
          <p:nvPr/>
        </p:nvSpPr>
        <p:spPr>
          <a:xfrm>
            <a:off x="7220932" y="2620652"/>
            <a:ext cx="3101419" cy="646331"/>
          </a:xfrm>
          <a:prstGeom prst="rect">
            <a:avLst/>
          </a:prstGeom>
          <a:noFill/>
        </p:spPr>
        <p:txBody>
          <a:bodyPr wrap="square" rtlCol="0">
            <a:spAutoFit/>
          </a:bodyPr>
          <a:lstStyle/>
          <a:p>
            <a:r>
              <a:rPr lang="tr-TR" dirty="0" smtClean="0"/>
              <a:t>Son olarak bu şekilde kurulum adımları tamamlanmış oluyor</a:t>
            </a:r>
            <a:endParaRPr lang="tr-TR" dirty="0"/>
          </a:p>
        </p:txBody>
      </p:sp>
    </p:spTree>
    <p:extLst>
      <p:ext uri="{BB962C8B-B14F-4D97-AF65-F5344CB8AC3E}">
        <p14:creationId xmlns:p14="http://schemas.microsoft.com/office/powerpoint/2010/main" val="42729601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VİSUAL STUDİO CODE KURULUMU (EDİTÖR KURULUMU)</a:t>
            </a:r>
            <a:endParaRPr lang="tr-TR" dirty="0"/>
          </a:p>
        </p:txBody>
      </p:sp>
      <p:pic>
        <p:nvPicPr>
          <p:cNvPr id="4" name="İçerik Yer Tutucusu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97280" y="1737360"/>
            <a:ext cx="4912789" cy="2763444"/>
          </a:xfrm>
        </p:spPr>
      </p:pic>
      <p:sp>
        <p:nvSpPr>
          <p:cNvPr id="5" name="Sağ Ok 4"/>
          <p:cNvSpPr/>
          <p:nvPr/>
        </p:nvSpPr>
        <p:spPr>
          <a:xfrm>
            <a:off x="2224726" y="2111604"/>
            <a:ext cx="4996206"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Yuvarlatılmış Dikdörtgen 5"/>
          <p:cNvSpPr/>
          <p:nvPr/>
        </p:nvSpPr>
        <p:spPr>
          <a:xfrm>
            <a:off x="7541443" y="1970202"/>
            <a:ext cx="3223967" cy="21681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Tarayıcıya </a:t>
            </a:r>
            <a:r>
              <a:rPr lang="tr-TR" dirty="0" err="1" smtClean="0"/>
              <a:t>visual</a:t>
            </a:r>
            <a:r>
              <a:rPr lang="tr-TR" dirty="0" smtClean="0"/>
              <a:t> </a:t>
            </a:r>
            <a:r>
              <a:rPr lang="tr-TR" dirty="0" err="1" smtClean="0"/>
              <a:t>studio</a:t>
            </a:r>
            <a:r>
              <a:rPr lang="tr-TR" dirty="0" smtClean="0"/>
              <a:t> </a:t>
            </a:r>
            <a:r>
              <a:rPr lang="tr-TR" dirty="0" err="1" smtClean="0"/>
              <a:t>code</a:t>
            </a:r>
            <a:r>
              <a:rPr lang="tr-TR" dirty="0" smtClean="0"/>
              <a:t> yazarak ilk siteye giriş yapıyoruz</a:t>
            </a:r>
            <a:endParaRPr lang="tr-TR" dirty="0"/>
          </a:p>
        </p:txBody>
      </p:sp>
    </p:spTree>
    <p:extLst>
      <p:ext uri="{BB962C8B-B14F-4D97-AF65-F5344CB8AC3E}">
        <p14:creationId xmlns:p14="http://schemas.microsoft.com/office/powerpoint/2010/main" val="28587205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t>VİSUAL STUDİO CODE KURULUMU (EDİTÖR KURULUMU)</a:t>
            </a:r>
          </a:p>
        </p:txBody>
      </p:sp>
      <p:pic>
        <p:nvPicPr>
          <p:cNvPr id="4" name="İçerik Yer Tutucusu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97281" y="1737360"/>
            <a:ext cx="3950040" cy="2221898"/>
          </a:xfrm>
        </p:spPr>
      </p:pic>
      <p:cxnSp>
        <p:nvCxnSpPr>
          <p:cNvPr id="6" name="Düz Ok Bağlayıcısı 5"/>
          <p:cNvCxnSpPr/>
          <p:nvPr/>
        </p:nvCxnSpPr>
        <p:spPr>
          <a:xfrm>
            <a:off x="2121031" y="3035431"/>
            <a:ext cx="37707" cy="16402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Yuvarlatılmış Dikdörtgen 6"/>
          <p:cNvSpPr/>
          <p:nvPr/>
        </p:nvSpPr>
        <p:spPr>
          <a:xfrm>
            <a:off x="1743959" y="4854804"/>
            <a:ext cx="2045616" cy="14705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Eğer Windows işletim sürümü </a:t>
            </a:r>
            <a:r>
              <a:rPr lang="tr-TR" dirty="0" err="1" smtClean="0"/>
              <a:t>kulşlanıyorsanız</a:t>
            </a:r>
            <a:r>
              <a:rPr lang="tr-TR" dirty="0" smtClean="0"/>
              <a:t> buraya tıklayarak indirebilirsiniz</a:t>
            </a:r>
            <a:endParaRPr lang="tr-TR" dirty="0"/>
          </a:p>
        </p:txBody>
      </p:sp>
      <p:pic>
        <p:nvPicPr>
          <p:cNvPr id="8" name="Resim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32772" y="1777896"/>
            <a:ext cx="4268457" cy="2401007"/>
          </a:xfrm>
          <a:prstGeom prst="rect">
            <a:avLst/>
          </a:prstGeom>
        </p:spPr>
      </p:pic>
      <p:cxnSp>
        <p:nvCxnSpPr>
          <p:cNvPr id="13" name="Düz Ok Bağlayıcısı 12"/>
          <p:cNvCxnSpPr/>
          <p:nvPr/>
        </p:nvCxnSpPr>
        <p:spPr>
          <a:xfrm>
            <a:off x="5467546" y="2639505"/>
            <a:ext cx="18854" cy="18853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Yuvarlatılmış Dikdörtgen 13"/>
          <p:cNvSpPr/>
          <p:nvPr/>
        </p:nvSpPr>
        <p:spPr>
          <a:xfrm>
            <a:off x="5210299" y="4675695"/>
            <a:ext cx="1294196" cy="16496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1.Kurulum tamamlandıktan sonra bu bölüme </a:t>
            </a:r>
            <a:r>
              <a:rPr lang="tr-TR" dirty="0" err="1" smtClean="0"/>
              <a:t>tıklıyoruyz</a:t>
            </a:r>
            <a:endParaRPr lang="tr-TR" dirty="0"/>
          </a:p>
        </p:txBody>
      </p:sp>
      <p:cxnSp>
        <p:nvCxnSpPr>
          <p:cNvPr id="16" name="Düz Ok Bağlayıcısı 15"/>
          <p:cNvCxnSpPr/>
          <p:nvPr/>
        </p:nvCxnSpPr>
        <p:spPr>
          <a:xfrm>
            <a:off x="6052008" y="1979629"/>
            <a:ext cx="3817856" cy="1319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Yuvarlatılmış Dikdörtgen 16"/>
          <p:cNvSpPr/>
          <p:nvPr/>
        </p:nvSpPr>
        <p:spPr>
          <a:xfrm>
            <a:off x="10086680" y="1979629"/>
            <a:ext cx="1555423" cy="11500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2.Buraya </a:t>
            </a:r>
            <a:r>
              <a:rPr lang="tr-TR" dirty="0" err="1" smtClean="0"/>
              <a:t>python</a:t>
            </a:r>
            <a:r>
              <a:rPr lang="tr-TR" dirty="0" smtClean="0"/>
              <a:t> yazıyoruz </a:t>
            </a:r>
            <a:endParaRPr lang="tr-TR" dirty="0"/>
          </a:p>
        </p:txBody>
      </p:sp>
      <p:cxnSp>
        <p:nvCxnSpPr>
          <p:cNvPr id="19" name="Düz Ok Bağlayıcısı 18"/>
          <p:cNvCxnSpPr/>
          <p:nvPr/>
        </p:nvCxnSpPr>
        <p:spPr>
          <a:xfrm>
            <a:off x="5759777" y="2177592"/>
            <a:ext cx="2102178" cy="24981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Yuvarlatılmış Dikdörtgen 19"/>
          <p:cNvSpPr/>
          <p:nvPr/>
        </p:nvSpPr>
        <p:spPr>
          <a:xfrm>
            <a:off x="7960936" y="4675695"/>
            <a:ext cx="2289771" cy="13574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3.Burada ilk çıkan sonucu kuruyoruz </a:t>
            </a:r>
            <a:endParaRPr lang="tr-TR" dirty="0"/>
          </a:p>
        </p:txBody>
      </p:sp>
    </p:spTree>
    <p:extLst>
      <p:ext uri="{BB962C8B-B14F-4D97-AF65-F5344CB8AC3E}">
        <p14:creationId xmlns:p14="http://schemas.microsoft.com/office/powerpoint/2010/main" val="24501843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Kod yazma 1</a:t>
            </a:r>
            <a:endParaRPr lang="tr-TR" dirty="0"/>
          </a:p>
        </p:txBody>
      </p:sp>
      <p:pic>
        <p:nvPicPr>
          <p:cNvPr id="4" name="İçerik Yer Tutucusu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92948" y="1865118"/>
            <a:ext cx="6169387" cy="3470280"/>
          </a:xfrm>
        </p:spPr>
      </p:pic>
      <p:sp>
        <p:nvSpPr>
          <p:cNvPr id="5" name="Yuvarlatılmış Dikdörtgen 4"/>
          <p:cNvSpPr/>
          <p:nvPr/>
        </p:nvSpPr>
        <p:spPr>
          <a:xfrm>
            <a:off x="8041064" y="2139885"/>
            <a:ext cx="3572759" cy="3007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Komut istemine </a:t>
            </a:r>
            <a:r>
              <a:rPr lang="tr-TR" dirty="0" err="1" smtClean="0"/>
              <a:t>python</a:t>
            </a:r>
            <a:r>
              <a:rPr lang="tr-TR" dirty="0" smtClean="0"/>
              <a:t> yazarak </a:t>
            </a:r>
            <a:r>
              <a:rPr lang="tr-TR" dirty="0" err="1" smtClean="0"/>
              <a:t>python</a:t>
            </a:r>
            <a:r>
              <a:rPr lang="tr-TR" dirty="0" smtClean="0"/>
              <a:t> u açabilir oradan da kod </a:t>
            </a:r>
            <a:r>
              <a:rPr lang="tr-TR" dirty="0" err="1" smtClean="0"/>
              <a:t>yazabaliriz</a:t>
            </a:r>
            <a:r>
              <a:rPr lang="tr-TR" dirty="0" smtClean="0"/>
              <a:t> fakat </a:t>
            </a:r>
            <a:r>
              <a:rPr lang="tr-TR" dirty="0" err="1" smtClean="0"/>
              <a:t>visual</a:t>
            </a:r>
            <a:r>
              <a:rPr lang="tr-TR" dirty="0" smtClean="0"/>
              <a:t> </a:t>
            </a:r>
            <a:r>
              <a:rPr lang="tr-TR" dirty="0" err="1" smtClean="0"/>
              <a:t>studio</a:t>
            </a:r>
            <a:r>
              <a:rPr lang="tr-TR" dirty="0" smtClean="0"/>
              <a:t> </a:t>
            </a:r>
            <a:r>
              <a:rPr lang="tr-TR" dirty="0" err="1" smtClean="0"/>
              <a:t>code</a:t>
            </a:r>
            <a:r>
              <a:rPr lang="tr-TR" dirty="0" smtClean="0"/>
              <a:t> dan yazmak daha doğru ve daha düzenli olacaktır </a:t>
            </a:r>
            <a:endParaRPr lang="tr-TR" dirty="0"/>
          </a:p>
        </p:txBody>
      </p:sp>
    </p:spTree>
    <p:extLst>
      <p:ext uri="{BB962C8B-B14F-4D97-AF65-F5344CB8AC3E}">
        <p14:creationId xmlns:p14="http://schemas.microsoft.com/office/powerpoint/2010/main" val="11165524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Visual </a:t>
            </a:r>
            <a:r>
              <a:rPr lang="tr-TR" dirty="0" err="1" smtClean="0"/>
              <a:t>studio</a:t>
            </a:r>
            <a:r>
              <a:rPr lang="tr-TR" dirty="0" smtClean="0"/>
              <a:t> </a:t>
            </a:r>
            <a:r>
              <a:rPr lang="tr-TR" dirty="0" err="1" smtClean="0"/>
              <a:t>code</a:t>
            </a:r>
            <a:r>
              <a:rPr lang="tr-TR" dirty="0" smtClean="0"/>
              <a:t> dan kod yazmak</a:t>
            </a:r>
            <a:endParaRPr lang="tr-TR" dirty="0"/>
          </a:p>
        </p:txBody>
      </p:sp>
      <p:pic>
        <p:nvPicPr>
          <p:cNvPr id="4" name="İçerik Yer Tutucusu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44338" y="1874544"/>
            <a:ext cx="6069145" cy="3413894"/>
          </a:xfrm>
        </p:spPr>
      </p:pic>
      <p:cxnSp>
        <p:nvCxnSpPr>
          <p:cNvPr id="6" name="Düz Ok Bağlayıcısı 5"/>
          <p:cNvCxnSpPr/>
          <p:nvPr/>
        </p:nvCxnSpPr>
        <p:spPr>
          <a:xfrm>
            <a:off x="1244338" y="2121031"/>
            <a:ext cx="66176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Yuvarlatılmış Dikdörtgen 7"/>
          <p:cNvSpPr/>
          <p:nvPr/>
        </p:nvSpPr>
        <p:spPr>
          <a:xfrm>
            <a:off x="8022210" y="2055043"/>
            <a:ext cx="2196446" cy="85783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Dosya ve projeleri görmek için bu bölüme geliyoruz</a:t>
            </a:r>
            <a:endParaRPr lang="tr-TR" dirty="0"/>
          </a:p>
        </p:txBody>
      </p:sp>
      <p:cxnSp>
        <p:nvCxnSpPr>
          <p:cNvPr id="10" name="Düz Ok Bağlayıcısı 9"/>
          <p:cNvCxnSpPr/>
          <p:nvPr/>
        </p:nvCxnSpPr>
        <p:spPr>
          <a:xfrm>
            <a:off x="4053526" y="2526384"/>
            <a:ext cx="3695307" cy="8295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Düz Ok Bağlayıcısı 11"/>
          <p:cNvCxnSpPr/>
          <p:nvPr/>
        </p:nvCxnSpPr>
        <p:spPr>
          <a:xfrm>
            <a:off x="3289955" y="4722829"/>
            <a:ext cx="4845377" cy="254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Yuvarlatılmış Dikdörtgen 12"/>
          <p:cNvSpPr/>
          <p:nvPr/>
        </p:nvSpPr>
        <p:spPr>
          <a:xfrm>
            <a:off x="7861955" y="3230565"/>
            <a:ext cx="1913641" cy="70983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Burada kodları yazıyoruz</a:t>
            </a:r>
            <a:endParaRPr lang="tr-TR" dirty="0"/>
          </a:p>
        </p:txBody>
      </p:sp>
      <p:sp>
        <p:nvSpPr>
          <p:cNvPr id="14" name="Yuvarlatılmış Dikdörtgen 13"/>
          <p:cNvSpPr/>
          <p:nvPr/>
        </p:nvSpPr>
        <p:spPr>
          <a:xfrm>
            <a:off x="8436990" y="4647414"/>
            <a:ext cx="2620651" cy="10558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Çıktılarımız da burada gösteriliyor</a:t>
            </a:r>
            <a:endParaRPr lang="tr-TR" dirty="0"/>
          </a:p>
        </p:txBody>
      </p:sp>
    </p:spTree>
    <p:extLst>
      <p:ext uri="{BB962C8B-B14F-4D97-AF65-F5344CB8AC3E}">
        <p14:creationId xmlns:p14="http://schemas.microsoft.com/office/powerpoint/2010/main" val="36380974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2.EDİTÖR KURULUMU(PYCHARM)</a:t>
            </a:r>
            <a:br>
              <a:rPr lang="tr-TR" dirty="0" smtClean="0"/>
            </a:br>
            <a:endParaRPr lang="tr-TR" dirty="0"/>
          </a:p>
        </p:txBody>
      </p:sp>
      <p:pic>
        <p:nvPicPr>
          <p:cNvPr id="4" name="İçerik Yer Tutucusu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52087" y="2059624"/>
            <a:ext cx="5907793" cy="3323134"/>
          </a:xfrm>
        </p:spPr>
      </p:pic>
      <p:sp>
        <p:nvSpPr>
          <p:cNvPr id="5" name="Sağ Ok 4"/>
          <p:cNvSpPr/>
          <p:nvPr/>
        </p:nvSpPr>
        <p:spPr>
          <a:xfrm>
            <a:off x="4267200" y="4130040"/>
            <a:ext cx="473964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Yuvarlatılmış Dikdörtgen 5"/>
          <p:cNvSpPr/>
          <p:nvPr/>
        </p:nvSpPr>
        <p:spPr>
          <a:xfrm>
            <a:off x="9159240" y="3779520"/>
            <a:ext cx="2407920" cy="19255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TARAYICIYA PYCHARM YAZARAK KENDİ RESMİ SİTESİNE GİRİP DOWNLOAD SEÇENEĞİNİ SEÇİYORUZ</a:t>
            </a:r>
            <a:endParaRPr lang="tr-TR" dirty="0"/>
          </a:p>
        </p:txBody>
      </p:sp>
    </p:spTree>
    <p:extLst>
      <p:ext uri="{BB962C8B-B14F-4D97-AF65-F5344CB8AC3E}">
        <p14:creationId xmlns:p14="http://schemas.microsoft.com/office/powerpoint/2010/main" val="388334137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a:p>
        </p:txBody>
      </p:sp>
      <p:pic>
        <p:nvPicPr>
          <p:cNvPr id="4" name="İçerik Yer Tutucusu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97280" y="1861504"/>
            <a:ext cx="6568440" cy="3694748"/>
          </a:xfrm>
        </p:spPr>
      </p:pic>
      <p:sp>
        <p:nvSpPr>
          <p:cNvPr id="5" name="Sağ Ok 4"/>
          <p:cNvSpPr/>
          <p:nvPr/>
        </p:nvSpPr>
        <p:spPr>
          <a:xfrm>
            <a:off x="6126480" y="4206240"/>
            <a:ext cx="2377440" cy="121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Yuvarlatılmış Dikdörtgen 5"/>
          <p:cNvSpPr/>
          <p:nvPr/>
        </p:nvSpPr>
        <p:spPr>
          <a:xfrm>
            <a:off x="9083040" y="3413760"/>
            <a:ext cx="2209800" cy="21424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PYCHARMIN ÜCTRETSİZ VERSİYONUNU KULLANABİLMEK İÇİN COMMUNITY SEÇENEĞİNİ SEÇİYORUZ </a:t>
            </a:r>
            <a:endParaRPr lang="tr-TR" dirty="0"/>
          </a:p>
        </p:txBody>
      </p:sp>
    </p:spTree>
    <p:extLst>
      <p:ext uri="{BB962C8B-B14F-4D97-AF65-F5344CB8AC3E}">
        <p14:creationId xmlns:p14="http://schemas.microsoft.com/office/powerpoint/2010/main" val="14001111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POWERSHELL KULLANIMI</a:t>
            </a:r>
            <a:endParaRPr lang="tr-TR" dirty="0"/>
          </a:p>
        </p:txBody>
      </p:sp>
      <p:pic>
        <p:nvPicPr>
          <p:cNvPr id="6" name="İçerik Yer Tutucusu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4035" y="1737360"/>
            <a:ext cx="5025456" cy="4022725"/>
          </a:xfrm>
        </p:spPr>
      </p:pic>
      <p:sp>
        <p:nvSpPr>
          <p:cNvPr id="7" name="Sağ Ok 6"/>
          <p:cNvSpPr/>
          <p:nvPr/>
        </p:nvSpPr>
        <p:spPr>
          <a:xfrm>
            <a:off x="2270760" y="5410200"/>
            <a:ext cx="4267200" cy="2133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Yuvarlatılmış Dikdörtgen 7"/>
          <p:cNvSpPr/>
          <p:nvPr/>
        </p:nvSpPr>
        <p:spPr>
          <a:xfrm>
            <a:off x="6537960" y="4758690"/>
            <a:ext cx="5288280" cy="13030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BAŞLAT MENÜSÜNE POWERSHEL YAZIP ÇIKAN SONUCA TIKLIYORUZ VE POWERSHELİ AÇIYORUZ </a:t>
            </a:r>
            <a:endParaRPr lang="tr-TR" dirty="0"/>
          </a:p>
        </p:txBody>
      </p:sp>
      <p:cxnSp>
        <p:nvCxnSpPr>
          <p:cNvPr id="14" name="Dirsek Bağlayıcısı 13"/>
          <p:cNvCxnSpPr/>
          <p:nvPr/>
        </p:nvCxnSpPr>
        <p:spPr>
          <a:xfrm>
            <a:off x="2423160" y="1889760"/>
            <a:ext cx="8138160" cy="135636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15" name="Aşağı Ok 14"/>
          <p:cNvSpPr/>
          <p:nvPr/>
        </p:nvSpPr>
        <p:spPr>
          <a:xfrm>
            <a:off x="10439400" y="3188117"/>
            <a:ext cx="121920" cy="157057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16116833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a:p>
        </p:txBody>
      </p:sp>
      <p:pic>
        <p:nvPicPr>
          <p:cNvPr id="4" name="İçerik Yer Tutucus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7280" y="1952943"/>
            <a:ext cx="4612329" cy="3685857"/>
          </a:xfrm>
        </p:spPr>
      </p:pic>
      <p:sp>
        <p:nvSpPr>
          <p:cNvPr id="5" name="Sağ Ok 4"/>
          <p:cNvSpPr/>
          <p:nvPr/>
        </p:nvSpPr>
        <p:spPr>
          <a:xfrm>
            <a:off x="2270760" y="2743200"/>
            <a:ext cx="5227320"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Yuvarlatılmış Dikdörtgen 5"/>
          <p:cNvSpPr/>
          <p:nvPr/>
        </p:nvSpPr>
        <p:spPr>
          <a:xfrm>
            <a:off x="7879080" y="2179320"/>
            <a:ext cx="2606040" cy="21031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BURAYA PYTHON YAZIP </a:t>
            </a:r>
          </a:p>
          <a:p>
            <a:pPr algn="ctr"/>
            <a:r>
              <a:rPr lang="tr-TR" dirty="0" smtClean="0"/>
              <a:t>KOD YAZMAYA BAŞLIYORUZ </a:t>
            </a:r>
            <a:endParaRPr lang="tr-TR" dirty="0"/>
          </a:p>
        </p:txBody>
      </p:sp>
    </p:spTree>
    <p:extLst>
      <p:ext uri="{BB962C8B-B14F-4D97-AF65-F5344CB8AC3E}">
        <p14:creationId xmlns:p14="http://schemas.microsoft.com/office/powerpoint/2010/main" val="12939511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DERSİN İŞLENME ŞEKLİ HAKKINDA BİLGİ</a:t>
            </a:r>
            <a:endParaRPr lang="tr-TR" dirty="0"/>
          </a:p>
        </p:txBody>
      </p:sp>
      <p:sp>
        <p:nvSpPr>
          <p:cNvPr id="3" name="İçerik Yer Tutucusu 2"/>
          <p:cNvSpPr>
            <a:spLocks noGrp="1"/>
          </p:cNvSpPr>
          <p:nvPr>
            <p:ph idx="1"/>
          </p:nvPr>
        </p:nvSpPr>
        <p:spPr/>
        <p:txBody>
          <a:bodyPr/>
          <a:lstStyle/>
          <a:p>
            <a:endParaRPr lang="tr-TR" dirty="0" smtClean="0"/>
          </a:p>
          <a:p>
            <a:r>
              <a:rPr lang="tr-TR" dirty="0" smtClean="0"/>
              <a:t>1.UDEMY DE  YER ALAN KURS </a:t>
            </a:r>
            <a:r>
              <a:rPr lang="tr-TR" dirty="0"/>
              <a:t> </a:t>
            </a:r>
            <a:r>
              <a:rPr lang="tr-TR" dirty="0" smtClean="0"/>
              <a:t>FATİH ŞEN TARAFINDAN «HATALI PYTHON » İSMİYLE YAYINLANMIŞTIR</a:t>
            </a:r>
          </a:p>
          <a:p>
            <a:r>
              <a:rPr lang="tr-TR" dirty="0" smtClean="0"/>
              <a:t>2.İŞLENEN KONULAR ADIMLARI İLE YAZILACAK </a:t>
            </a:r>
          </a:p>
          <a:p>
            <a:endParaRPr lang="tr-TR" dirty="0"/>
          </a:p>
          <a:p>
            <a:endParaRPr lang="tr-TR" dirty="0" smtClean="0"/>
          </a:p>
          <a:p>
            <a:r>
              <a:rPr lang="tr-TR" dirty="0" smtClean="0"/>
              <a:t>NOT :DERSİ İŞLEYEN HOCA PYCHARMI DAHA SONRAKİ DERSLERDE KURMUŞTUR FAKAT BENDE ÖNCEDEN BULU</a:t>
            </a:r>
            <a:r>
              <a:rPr lang="tr-TR" dirty="0"/>
              <a:t>N</a:t>
            </a:r>
            <a:r>
              <a:rPr lang="tr-TR" dirty="0" smtClean="0"/>
              <a:t>DUĞU İÇİN VE KULLANIMI DAHA RAHA RAHAT OLDUĞU İÇİN KURULUMUNU İLK SLAYTTA GÖSTERMEK İSTEDİM DAHA FAYDALI OLACAĞINI UMUYORUM</a:t>
            </a:r>
          </a:p>
          <a:p>
            <a:pPr marL="0" indent="0">
              <a:buNone/>
            </a:pPr>
            <a:endParaRPr lang="tr-TR" dirty="0"/>
          </a:p>
        </p:txBody>
      </p:sp>
    </p:spTree>
    <p:extLst>
      <p:ext uri="{BB962C8B-B14F-4D97-AF65-F5344CB8AC3E}">
        <p14:creationId xmlns:p14="http://schemas.microsoft.com/office/powerpoint/2010/main" val="27640294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a:p>
        </p:txBody>
      </p:sp>
      <p:pic>
        <p:nvPicPr>
          <p:cNvPr id="4" name="İçerik Yer Tutucus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301" y="1876743"/>
            <a:ext cx="4853380" cy="4051617"/>
          </a:xfrm>
        </p:spPr>
      </p:pic>
      <p:sp>
        <p:nvSpPr>
          <p:cNvPr id="5" name="Sağ Ok 4"/>
          <p:cNvSpPr/>
          <p:nvPr/>
        </p:nvSpPr>
        <p:spPr>
          <a:xfrm>
            <a:off x="2301240" y="3185160"/>
            <a:ext cx="5257800" cy="2133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Sağ Ok 5"/>
          <p:cNvSpPr/>
          <p:nvPr/>
        </p:nvSpPr>
        <p:spPr>
          <a:xfrm>
            <a:off x="2011680" y="4069080"/>
            <a:ext cx="5547360" cy="1828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Yuvarlatılmış Dikdörtgen 6"/>
          <p:cNvSpPr/>
          <p:nvPr/>
        </p:nvSpPr>
        <p:spPr>
          <a:xfrm>
            <a:off x="7726680" y="2407920"/>
            <a:ext cx="3093720" cy="11277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YAZMAK İSTEDİĞİMİZ STRİN İFADEYİ «İFADE « ŞEKLİNDE GİRİYORUZ</a:t>
            </a:r>
            <a:endParaRPr lang="tr-TR" dirty="0"/>
          </a:p>
        </p:txBody>
      </p:sp>
      <p:sp>
        <p:nvSpPr>
          <p:cNvPr id="8" name="Yuvarlatılmış Dikdörtgen 7"/>
          <p:cNvSpPr/>
          <p:nvPr/>
        </p:nvSpPr>
        <p:spPr>
          <a:xfrm>
            <a:off x="8016240" y="3902551"/>
            <a:ext cx="2804160" cy="12638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smtClean="0"/>
              <a:t>SAYISAL İŞLEMLERİ DE BU ŞEKİLDE YAPABİLRİZ</a:t>
            </a:r>
            <a:endParaRPr lang="tr-TR" dirty="0"/>
          </a:p>
        </p:txBody>
      </p:sp>
    </p:spTree>
    <p:extLst>
      <p:ext uri="{BB962C8B-B14F-4D97-AF65-F5344CB8AC3E}">
        <p14:creationId xmlns:p14="http://schemas.microsoft.com/office/powerpoint/2010/main" val="16203484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1.HAFTA İÇERİĞİ</a:t>
            </a:r>
            <a:br>
              <a:rPr lang="tr-TR" dirty="0" smtClean="0"/>
            </a:br>
            <a:r>
              <a:rPr lang="tr-TR" dirty="0" smtClean="0"/>
              <a:t>KURULUM VE ÖNEMLİ NOTLAR</a:t>
            </a:r>
            <a:endParaRPr lang="tr-TR" dirty="0"/>
          </a:p>
        </p:txBody>
      </p:sp>
      <p:sp>
        <p:nvSpPr>
          <p:cNvPr id="3" name="İçerik Yer Tutucusu 2"/>
          <p:cNvSpPr>
            <a:spLocks noGrp="1"/>
          </p:cNvSpPr>
          <p:nvPr>
            <p:ph idx="1"/>
          </p:nvPr>
        </p:nvSpPr>
        <p:spPr/>
        <p:txBody>
          <a:bodyPr/>
          <a:lstStyle/>
          <a:p>
            <a:pPr marL="0" indent="0">
              <a:buNone/>
            </a:pPr>
            <a:endParaRPr lang="tr-TR" dirty="0" smtClean="0"/>
          </a:p>
          <a:p>
            <a:pPr marL="0" indent="0">
              <a:buNone/>
            </a:pPr>
            <a:endParaRPr lang="tr-TR" dirty="0"/>
          </a:p>
          <a:p>
            <a:pPr marL="0" indent="0">
              <a:buNone/>
            </a:pPr>
            <a:endParaRPr lang="tr-TR" dirty="0" smtClean="0"/>
          </a:p>
          <a:p>
            <a:r>
              <a:rPr lang="tr-TR" dirty="0" smtClean="0"/>
              <a:t>1.</a:t>
            </a:r>
            <a:r>
              <a:rPr lang="tr-TR" dirty="0"/>
              <a:t> PYTHONA GİRİŞ </a:t>
            </a:r>
            <a:endParaRPr lang="tr-TR" dirty="0" smtClean="0"/>
          </a:p>
          <a:p>
            <a:r>
              <a:rPr lang="tr-TR" dirty="0" smtClean="0"/>
              <a:t>2.PYTHON İLE NELER YAPILABİLİR</a:t>
            </a:r>
          </a:p>
          <a:p>
            <a:r>
              <a:rPr lang="tr-TR" dirty="0" smtClean="0"/>
              <a:t>3.</a:t>
            </a:r>
            <a:r>
              <a:rPr lang="tr-TR" dirty="0"/>
              <a:t> PYTHON KURULUMU </a:t>
            </a:r>
            <a:endParaRPr lang="tr-TR" dirty="0" smtClean="0"/>
          </a:p>
          <a:p>
            <a:r>
              <a:rPr lang="tr-TR" dirty="0" smtClean="0"/>
              <a:t>4.EDİTÖR KURULUMU </a:t>
            </a:r>
          </a:p>
          <a:p>
            <a:r>
              <a:rPr lang="tr-TR" dirty="0" smtClean="0"/>
              <a:t>5. 2.EDİTÖR KURULUMU</a:t>
            </a:r>
          </a:p>
          <a:p>
            <a:r>
              <a:rPr lang="tr-TR" dirty="0" smtClean="0"/>
              <a:t>6.POWERSHELL KULLANMA </a:t>
            </a:r>
          </a:p>
          <a:p>
            <a:endParaRPr lang="tr-TR" dirty="0" smtClean="0"/>
          </a:p>
          <a:p>
            <a:endParaRPr lang="tr-TR" dirty="0" smtClean="0"/>
          </a:p>
        </p:txBody>
      </p:sp>
    </p:spTree>
    <p:extLst>
      <p:ext uri="{BB962C8B-B14F-4D97-AF65-F5344CB8AC3E}">
        <p14:creationId xmlns:p14="http://schemas.microsoft.com/office/powerpoint/2010/main" val="8826620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PYTHONA GİRİŞ</a:t>
            </a:r>
            <a:endParaRPr lang="tr-TR" dirty="0"/>
          </a:p>
        </p:txBody>
      </p:sp>
      <p:sp>
        <p:nvSpPr>
          <p:cNvPr id="3" name="İçerik Yer Tutucusu 2"/>
          <p:cNvSpPr>
            <a:spLocks noGrp="1"/>
          </p:cNvSpPr>
          <p:nvPr>
            <p:ph idx="1"/>
          </p:nvPr>
        </p:nvSpPr>
        <p:spPr/>
        <p:txBody>
          <a:bodyPr>
            <a:normAutofit lnSpcReduction="10000"/>
          </a:bodyPr>
          <a:lstStyle/>
          <a:p>
            <a:r>
              <a:rPr lang="tr-TR" dirty="0" err="1"/>
              <a:t>Python</a:t>
            </a:r>
            <a:r>
              <a:rPr lang="tr-TR" dirty="0"/>
              <a:t> 90’lı yılların başında Amsterdam’da </a:t>
            </a:r>
            <a:r>
              <a:rPr lang="tr-TR" dirty="0" err="1"/>
              <a:t>Guido</a:t>
            </a:r>
            <a:r>
              <a:rPr lang="tr-TR" dirty="0"/>
              <a:t> Van </a:t>
            </a:r>
            <a:r>
              <a:rPr lang="tr-TR" dirty="0" err="1"/>
              <a:t>rossum</a:t>
            </a:r>
            <a:r>
              <a:rPr lang="tr-TR" dirty="0"/>
              <a:t> tarafından geliştirilmeye başlanan bir programlama dilidir. Zannedilenin aksine ismini piton yılanından değil, </a:t>
            </a:r>
            <a:r>
              <a:rPr lang="tr-TR" dirty="0" err="1"/>
              <a:t>Rossum’un</a:t>
            </a:r>
            <a:r>
              <a:rPr lang="tr-TR" dirty="0"/>
              <a:t> çok sevdiği </a:t>
            </a:r>
            <a:r>
              <a:rPr lang="tr-TR" dirty="0" err="1"/>
              <a:t>MonthyPython</a:t>
            </a:r>
            <a:r>
              <a:rPr lang="tr-TR" dirty="0"/>
              <a:t> isimli komedi grubunun sergilediği gösteriden alır.</a:t>
            </a:r>
          </a:p>
          <a:p>
            <a:r>
              <a:rPr lang="tr-TR" dirty="0"/>
              <a:t>     </a:t>
            </a:r>
            <a:r>
              <a:rPr lang="tr-TR" dirty="0" err="1"/>
              <a:t>Python</a:t>
            </a:r>
            <a:r>
              <a:rPr lang="tr-TR" dirty="0"/>
              <a:t> nesne yönelimli, </a:t>
            </a:r>
            <a:r>
              <a:rPr lang="tr-TR" dirty="0" err="1"/>
              <a:t>yorumsal,modüler</a:t>
            </a:r>
            <a:r>
              <a:rPr lang="tr-TR" dirty="0"/>
              <a:t> ve etkileşimli, yüksek seviyeli bir dildir. Programlama dilleri makine mantığı ile insan mantığı arasında köprüdür. Bir dilin makine mantığına daha yakın olması makine üzerinde daha hızlı çalışabilmesi sonucunu doğurur. Ancak makine mantığına yaklaşmak, insan mantığından uzaklaşmayı gerektirir ve haliyle dili öğrenmesi daha zor hale getirir. Eğer bir programlama dili ne kadar makine mantığından uzaklaşıp insan mantığına yaklaşırsa yüksek seviye olarak adlandırılır </a:t>
            </a:r>
            <a:r>
              <a:rPr lang="tr-TR" dirty="0" err="1"/>
              <a:t>pythonda</a:t>
            </a:r>
            <a:r>
              <a:rPr lang="tr-TR" dirty="0"/>
              <a:t> bu yüzden yüksek seviye bir dildir. Pek çok dile göre öğrenmesi daha kolaydır.</a:t>
            </a:r>
          </a:p>
          <a:p>
            <a:r>
              <a:rPr lang="tr-TR" dirty="0"/>
              <a:t>     </a:t>
            </a:r>
            <a:r>
              <a:rPr lang="tr-TR" dirty="0" err="1"/>
              <a:t>Python</a:t>
            </a:r>
            <a:r>
              <a:rPr lang="tr-TR" dirty="0"/>
              <a:t> ile ihtiyaç duyduğunuz pek çok işi, az sayıda kod satırı ile başarabilirsiniz. Masaüstü uygulamaları, web uygulamaları, veri analizi ve görselleştirme uygulamaları gibi bir çok programı </a:t>
            </a:r>
            <a:r>
              <a:rPr lang="tr-TR" dirty="0" err="1"/>
              <a:t>pyhton</a:t>
            </a:r>
            <a:r>
              <a:rPr lang="tr-TR" dirty="0"/>
              <a:t> ile kolaylıkla yazabilirsiniz.</a:t>
            </a:r>
          </a:p>
          <a:p>
            <a:endParaRPr lang="tr-TR" dirty="0"/>
          </a:p>
        </p:txBody>
      </p:sp>
    </p:spTree>
    <p:extLst>
      <p:ext uri="{BB962C8B-B14F-4D97-AF65-F5344CB8AC3E}">
        <p14:creationId xmlns:p14="http://schemas.microsoft.com/office/powerpoint/2010/main" val="312520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PYTHON İLE YAPILABİLECEKLER </a:t>
            </a:r>
            <a:endParaRPr lang="tr-TR" dirty="0"/>
          </a:p>
        </p:txBody>
      </p:sp>
      <p:sp>
        <p:nvSpPr>
          <p:cNvPr id="3" name="İçerik Yer Tutucusu 2"/>
          <p:cNvSpPr>
            <a:spLocks noGrp="1"/>
          </p:cNvSpPr>
          <p:nvPr>
            <p:ph idx="1"/>
          </p:nvPr>
        </p:nvSpPr>
        <p:spPr/>
        <p:txBody>
          <a:bodyPr>
            <a:normAutofit/>
          </a:bodyPr>
          <a:lstStyle/>
          <a:p>
            <a:r>
              <a:rPr lang="tr-TR" b="1" dirty="0"/>
              <a:t>Web Sayfası Tarama </a:t>
            </a:r>
            <a:r>
              <a:rPr lang="tr-TR" b="1" dirty="0" err="1"/>
              <a:t>İşlemleri</a:t>
            </a:r>
            <a:r>
              <a:rPr lang="tr-TR" dirty="0" err="1"/>
              <a:t>:Bu</a:t>
            </a:r>
            <a:r>
              <a:rPr lang="tr-TR" dirty="0"/>
              <a:t> yapılan taramalar saf HTML erişimleri yaparak veri depolama amaçlıdır. Bir çok arama motoru Web tarama işlemleri için </a:t>
            </a:r>
            <a:r>
              <a:rPr lang="tr-TR" dirty="0" err="1"/>
              <a:t>Python</a:t>
            </a:r>
            <a:r>
              <a:rPr lang="tr-TR" dirty="0"/>
              <a:t> tercih ediyorlar bu arama motorlarından örnek vermemiz gerekirse kısaca Google Arama Motorunu örnek verebiliriz. Ayrıca kendinize yardımcı olmak için "</a:t>
            </a:r>
            <a:r>
              <a:rPr lang="tr-TR" dirty="0" err="1"/>
              <a:t>BeautifulSoup</a:t>
            </a:r>
            <a:r>
              <a:rPr lang="tr-TR" dirty="0"/>
              <a:t>" gibi bazı </a:t>
            </a:r>
            <a:r>
              <a:rPr lang="tr-TR" dirty="0" err="1"/>
              <a:t>kütüphaneleride</a:t>
            </a:r>
            <a:r>
              <a:rPr lang="tr-TR" dirty="0"/>
              <a:t> </a:t>
            </a:r>
            <a:r>
              <a:rPr lang="tr-TR" dirty="0" smtClean="0"/>
              <a:t>kullanabilirsiniz. </a:t>
            </a:r>
          </a:p>
          <a:p>
            <a:r>
              <a:rPr lang="tr-TR" b="1" dirty="0" smtClean="0"/>
              <a:t>Web </a:t>
            </a:r>
            <a:r>
              <a:rPr lang="tr-TR" b="1" dirty="0" err="1"/>
              <a:t>Geliştirme</a:t>
            </a:r>
            <a:r>
              <a:rPr lang="tr-TR" dirty="0" err="1"/>
              <a:t>Web</a:t>
            </a:r>
            <a:r>
              <a:rPr lang="tr-TR" dirty="0"/>
              <a:t> 'BROWSER' ortamında çalışan uygulamalar geliştirebilirsiniz size </a:t>
            </a:r>
            <a:r>
              <a:rPr lang="tr-TR" dirty="0" err="1"/>
              <a:t>apache</a:t>
            </a:r>
            <a:r>
              <a:rPr lang="tr-TR" dirty="0"/>
              <a:t> üzerinde </a:t>
            </a:r>
            <a:r>
              <a:rPr lang="tr-TR" dirty="0" err="1"/>
              <a:t>MultiThread</a:t>
            </a:r>
            <a:r>
              <a:rPr lang="tr-TR" dirty="0"/>
              <a:t> kullanım avantajı sağlayacaktır. En bilinen </a:t>
            </a:r>
            <a:r>
              <a:rPr lang="tr-TR" dirty="0" err="1"/>
              <a:t>frameworkler</a:t>
            </a:r>
            <a:r>
              <a:rPr lang="tr-TR" dirty="0"/>
              <a:t> </a:t>
            </a:r>
            <a:r>
              <a:rPr lang="tr-TR" dirty="0" err="1"/>
              <a:t>Django</a:t>
            </a:r>
            <a:r>
              <a:rPr lang="tr-TR" dirty="0"/>
              <a:t>, </a:t>
            </a:r>
            <a:r>
              <a:rPr lang="tr-TR" dirty="0" err="1"/>
              <a:t>Flask</a:t>
            </a:r>
            <a:r>
              <a:rPr lang="tr-TR" dirty="0"/>
              <a:t>, Web2py, </a:t>
            </a:r>
            <a:r>
              <a:rPr lang="tr-TR" dirty="0" err="1"/>
              <a:t>Pylons</a:t>
            </a:r>
            <a:r>
              <a:rPr lang="tr-TR" dirty="0"/>
              <a:t>, Zope2, </a:t>
            </a:r>
            <a:r>
              <a:rPr lang="tr-TR" dirty="0" err="1"/>
              <a:t>Giotto</a:t>
            </a:r>
            <a:r>
              <a:rPr lang="tr-TR" dirty="0"/>
              <a:t>, </a:t>
            </a:r>
            <a:r>
              <a:rPr lang="tr-TR" dirty="0" err="1"/>
              <a:t>CubicWeb</a:t>
            </a:r>
            <a:r>
              <a:rPr lang="tr-TR" dirty="0" smtClean="0"/>
              <a:t>...</a:t>
            </a:r>
            <a:endParaRPr lang="tr-TR" dirty="0"/>
          </a:p>
        </p:txBody>
      </p:sp>
    </p:spTree>
    <p:extLst>
      <p:ext uri="{BB962C8B-B14F-4D97-AF65-F5344CB8AC3E}">
        <p14:creationId xmlns:p14="http://schemas.microsoft.com/office/powerpoint/2010/main" val="316775841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t>PYTHON İLE YAPILABİLECEKLER </a:t>
            </a:r>
          </a:p>
        </p:txBody>
      </p:sp>
      <p:sp>
        <p:nvSpPr>
          <p:cNvPr id="3" name="İçerik Yer Tutucusu 2"/>
          <p:cNvSpPr>
            <a:spLocks noGrp="1"/>
          </p:cNvSpPr>
          <p:nvPr>
            <p:ph idx="1"/>
          </p:nvPr>
        </p:nvSpPr>
        <p:spPr/>
        <p:txBody>
          <a:bodyPr>
            <a:normAutofit fontScale="92500" lnSpcReduction="20000"/>
          </a:bodyPr>
          <a:lstStyle/>
          <a:p>
            <a:r>
              <a:rPr lang="tr-TR" b="1" dirty="0"/>
              <a:t>Kütüphane '</a:t>
            </a:r>
            <a:r>
              <a:rPr lang="tr-TR" b="1" dirty="0" err="1"/>
              <a:t>Library'</a:t>
            </a:r>
            <a:r>
              <a:rPr lang="tr-TR" dirty="0" err="1"/>
              <a:t>Varolan</a:t>
            </a:r>
            <a:r>
              <a:rPr lang="tr-TR" dirty="0"/>
              <a:t> Kütüphaneleri oldukça geniştir. Ayrıca </a:t>
            </a:r>
            <a:r>
              <a:rPr lang="tr-TR" dirty="0" err="1"/>
              <a:t>OAuth</a:t>
            </a:r>
            <a:r>
              <a:rPr lang="tr-TR" dirty="0"/>
              <a:t>, </a:t>
            </a:r>
            <a:r>
              <a:rPr lang="tr-TR" dirty="0" err="1"/>
              <a:t>FacebookGraph</a:t>
            </a:r>
            <a:r>
              <a:rPr lang="tr-TR" dirty="0"/>
              <a:t> gibi büyük sitelerin API </a:t>
            </a:r>
            <a:r>
              <a:rPr lang="tr-TR" dirty="0" err="1"/>
              <a:t>lerini</a:t>
            </a:r>
            <a:r>
              <a:rPr lang="tr-TR" dirty="0"/>
              <a:t> kolayca kullanabilirsiniz. Yada kolayca siz geliştirebilir ve </a:t>
            </a:r>
            <a:r>
              <a:rPr lang="tr-TR" dirty="0" err="1"/>
              <a:t>Python</a:t>
            </a:r>
            <a:r>
              <a:rPr lang="tr-TR" dirty="0"/>
              <a:t> kullanıcıları için kolayca destek verebilirsiniz.</a:t>
            </a:r>
          </a:p>
          <a:p>
            <a:r>
              <a:rPr lang="tr-TR" dirty="0"/>
              <a:t/>
            </a:r>
            <a:br>
              <a:rPr lang="tr-TR" dirty="0"/>
            </a:br>
            <a:r>
              <a:rPr lang="tr-TR" b="1" dirty="0"/>
              <a:t>Veri </a:t>
            </a:r>
            <a:r>
              <a:rPr lang="tr-TR" b="1" dirty="0" err="1"/>
              <a:t>Bilimi</a:t>
            </a:r>
            <a:r>
              <a:rPr lang="tr-TR" dirty="0" err="1"/>
              <a:t>Makine</a:t>
            </a:r>
            <a:r>
              <a:rPr lang="tr-TR" dirty="0"/>
              <a:t> öğrenme ve yapay sinir ağı üzerindeki bazı bilgilere sahipseniz, kendi </a:t>
            </a:r>
            <a:r>
              <a:rPr lang="tr-TR" dirty="0" err="1"/>
              <a:t>Python</a:t>
            </a:r>
            <a:r>
              <a:rPr lang="tr-TR" dirty="0"/>
              <a:t> makine öğrenme kitaplığı oluşturmak için bazı algoritmalar uygulayabilirsiniz.</a:t>
            </a:r>
          </a:p>
          <a:p>
            <a:r>
              <a:rPr lang="tr-TR" dirty="0"/>
              <a:t/>
            </a:r>
            <a:br>
              <a:rPr lang="tr-TR" dirty="0"/>
            </a:br>
            <a:r>
              <a:rPr lang="tr-TR" b="1" dirty="0"/>
              <a:t>Ağ '</a:t>
            </a:r>
            <a:r>
              <a:rPr lang="tr-TR" b="1" dirty="0" err="1"/>
              <a:t>Network'</a:t>
            </a:r>
            <a:r>
              <a:rPr lang="tr-TR" dirty="0" err="1"/>
              <a:t>Kendi</a:t>
            </a:r>
            <a:r>
              <a:rPr lang="tr-TR" dirty="0"/>
              <a:t> HTTP Web Server ve Yük </a:t>
            </a:r>
            <a:r>
              <a:rPr lang="tr-TR" dirty="0" err="1"/>
              <a:t>Dengeleyinicinizi</a:t>
            </a:r>
            <a:r>
              <a:rPr lang="tr-TR" dirty="0"/>
              <a:t> '</a:t>
            </a:r>
            <a:r>
              <a:rPr lang="tr-TR" dirty="0" err="1"/>
              <a:t>Load</a:t>
            </a:r>
            <a:r>
              <a:rPr lang="tr-TR" dirty="0"/>
              <a:t> </a:t>
            </a:r>
            <a:r>
              <a:rPr lang="tr-TR" dirty="0" err="1"/>
              <a:t>Balancing</a:t>
            </a:r>
            <a:r>
              <a:rPr lang="tr-TR" dirty="0"/>
              <a:t>' yazabilirsiniz. SMTP, FTP, HTTP, gibi protokolleri uygulamak </a:t>
            </a:r>
            <a:r>
              <a:rPr lang="tr-TR" dirty="0" err="1"/>
              <a:t>Python</a:t>
            </a:r>
            <a:r>
              <a:rPr lang="tr-TR" dirty="0"/>
              <a:t> ile çok kolaydır.</a:t>
            </a:r>
          </a:p>
          <a:p>
            <a:r>
              <a:rPr lang="tr-TR" dirty="0"/>
              <a:t/>
            </a:r>
            <a:br>
              <a:rPr lang="tr-TR" dirty="0"/>
            </a:br>
            <a:r>
              <a:rPr lang="tr-TR" b="1" dirty="0" err="1"/>
              <a:t>Kriptoloji</a:t>
            </a:r>
            <a:r>
              <a:rPr lang="tr-TR" dirty="0" err="1"/>
              <a:t>RSA</a:t>
            </a:r>
            <a:r>
              <a:rPr lang="tr-TR" dirty="0"/>
              <a:t>, RC4, DES </a:t>
            </a:r>
            <a:r>
              <a:rPr lang="tr-TR" dirty="0" err="1"/>
              <a:t>vb</a:t>
            </a:r>
            <a:r>
              <a:rPr lang="tr-TR" dirty="0"/>
              <a:t> gibi kütüphanelerle </a:t>
            </a:r>
            <a:r>
              <a:rPr lang="tr-TR" dirty="0" err="1"/>
              <a:t>encrypt</a:t>
            </a:r>
            <a:r>
              <a:rPr lang="tr-TR" dirty="0"/>
              <a:t> ve </a:t>
            </a:r>
            <a:r>
              <a:rPr lang="tr-TR" dirty="0" err="1"/>
              <a:t>decrypt</a:t>
            </a:r>
            <a:r>
              <a:rPr lang="tr-TR" dirty="0"/>
              <a:t> yapabilirsiniz. Ya da şifre kırma programları yazabilirsiniz.</a:t>
            </a:r>
          </a:p>
          <a:p>
            <a:r>
              <a:rPr lang="tr-TR" dirty="0"/>
              <a:t/>
            </a:r>
            <a:br>
              <a:rPr lang="tr-TR" dirty="0"/>
            </a:br>
            <a:r>
              <a:rPr lang="tr-TR" b="1" dirty="0" err="1"/>
              <a:t>OpenCV</a:t>
            </a:r>
            <a:r>
              <a:rPr lang="tr-TR" dirty="0"/>
              <a:t/>
            </a:r>
            <a:br>
              <a:rPr lang="tr-TR" dirty="0"/>
            </a:br>
            <a:r>
              <a:rPr lang="tr-TR" dirty="0"/>
              <a:t>Yüz tanıma gibi bir şeyi yazmak için "</a:t>
            </a:r>
            <a:r>
              <a:rPr lang="tr-TR" dirty="0" err="1"/>
              <a:t>OpenCV</a:t>
            </a:r>
            <a:r>
              <a:rPr lang="tr-TR" dirty="0"/>
              <a:t> </a:t>
            </a:r>
            <a:r>
              <a:rPr lang="tr-TR" dirty="0" err="1"/>
              <a:t>Python</a:t>
            </a:r>
            <a:r>
              <a:rPr lang="tr-TR" dirty="0"/>
              <a:t>" kütüphanelerini deneyebilirsiniz.</a:t>
            </a:r>
          </a:p>
          <a:p>
            <a:endParaRPr lang="tr-TR" dirty="0"/>
          </a:p>
        </p:txBody>
      </p:sp>
    </p:spTree>
    <p:extLst>
      <p:ext uri="{BB962C8B-B14F-4D97-AF65-F5344CB8AC3E}">
        <p14:creationId xmlns:p14="http://schemas.microsoft.com/office/powerpoint/2010/main" val="6034197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t>PYTHON İLE YAPILABİLECEKLER </a:t>
            </a:r>
          </a:p>
        </p:txBody>
      </p:sp>
      <p:sp>
        <p:nvSpPr>
          <p:cNvPr id="3" name="İçerik Yer Tutucusu 2"/>
          <p:cNvSpPr>
            <a:spLocks noGrp="1"/>
          </p:cNvSpPr>
          <p:nvPr>
            <p:ph idx="1"/>
          </p:nvPr>
        </p:nvSpPr>
        <p:spPr/>
        <p:txBody>
          <a:bodyPr/>
          <a:lstStyle/>
          <a:p>
            <a:r>
              <a:rPr lang="tr-TR" dirty="0"/>
              <a:t/>
            </a:r>
            <a:br>
              <a:rPr lang="tr-TR" dirty="0"/>
            </a:br>
            <a:r>
              <a:rPr lang="tr-TR" b="1" dirty="0"/>
              <a:t>Veri Yapısı 'Data </a:t>
            </a:r>
            <a:r>
              <a:rPr lang="tr-TR" b="1" dirty="0" err="1"/>
              <a:t>Structure</a:t>
            </a:r>
            <a:r>
              <a:rPr lang="tr-TR" b="1" dirty="0"/>
              <a:t>' yada Klasik </a:t>
            </a:r>
            <a:r>
              <a:rPr lang="tr-TR" b="1" dirty="0" err="1"/>
              <a:t>Algoritmalar</a:t>
            </a:r>
            <a:r>
              <a:rPr lang="tr-TR" dirty="0" err="1"/>
              <a:t>Python</a:t>
            </a:r>
            <a:r>
              <a:rPr lang="tr-TR" dirty="0"/>
              <a:t> un en güzel ve en kullanışlı özelliklerinden biride 'Data </a:t>
            </a:r>
            <a:r>
              <a:rPr lang="tr-TR" dirty="0" err="1"/>
              <a:t>Structure</a:t>
            </a:r>
            <a:r>
              <a:rPr lang="tr-TR" dirty="0"/>
              <a:t>' yani Veri yapısı. Bu özelliği ile bir çok şekilde verilerimizi dallandırabiliriz. Bu yapılara örnek vermek gerekirse </a:t>
            </a:r>
            <a:r>
              <a:rPr lang="tr-TR" dirty="0" err="1"/>
              <a:t>Red</a:t>
            </a:r>
            <a:r>
              <a:rPr lang="tr-TR" dirty="0"/>
              <a:t>-Black </a:t>
            </a:r>
            <a:r>
              <a:rPr lang="tr-TR" dirty="0" err="1"/>
              <a:t>Tree</a:t>
            </a:r>
            <a:r>
              <a:rPr lang="tr-TR" dirty="0"/>
              <a:t>, </a:t>
            </a:r>
            <a:r>
              <a:rPr lang="tr-TR" dirty="0" err="1"/>
              <a:t>SegmentTree</a:t>
            </a:r>
            <a:r>
              <a:rPr lang="tr-TR" dirty="0"/>
              <a:t>, </a:t>
            </a:r>
            <a:r>
              <a:rPr lang="tr-TR" dirty="0" err="1"/>
              <a:t>Trie</a:t>
            </a:r>
            <a:r>
              <a:rPr lang="tr-TR" dirty="0"/>
              <a:t>, </a:t>
            </a:r>
            <a:r>
              <a:rPr lang="tr-TR" dirty="0" err="1"/>
              <a:t>SuffixTree</a:t>
            </a:r>
            <a:r>
              <a:rPr lang="tr-TR" dirty="0"/>
              <a:t>, </a:t>
            </a:r>
            <a:r>
              <a:rPr lang="tr-TR" dirty="0" err="1"/>
              <a:t>IntervalTree</a:t>
            </a:r>
            <a:r>
              <a:rPr lang="tr-TR" dirty="0"/>
              <a:t> </a:t>
            </a:r>
            <a:r>
              <a:rPr lang="tr-TR" dirty="0" err="1"/>
              <a:t>vb.gibi</a:t>
            </a:r>
            <a:r>
              <a:rPr lang="tr-TR" dirty="0"/>
              <a:t> yapıları örnek verebiliriz.</a:t>
            </a:r>
          </a:p>
          <a:p>
            <a:r>
              <a:rPr lang="tr-TR" dirty="0"/>
              <a:t/>
            </a:r>
            <a:br>
              <a:rPr lang="tr-TR" dirty="0"/>
            </a:br>
            <a:r>
              <a:rPr lang="tr-TR" b="1" dirty="0" err="1"/>
              <a:t>Plugin</a:t>
            </a:r>
            <a:r>
              <a:rPr lang="tr-TR" dirty="0" err="1"/>
              <a:t>Plugin</a:t>
            </a:r>
            <a:r>
              <a:rPr lang="tr-TR" dirty="0"/>
              <a:t> geliştirmek yazmak güzel olduğu kadar yazılmışını bulmak ta çok kolaydır.</a:t>
            </a:r>
          </a:p>
          <a:p>
            <a:r>
              <a:rPr lang="tr-TR" dirty="0"/>
              <a:t/>
            </a:r>
            <a:br>
              <a:rPr lang="tr-TR" dirty="0"/>
            </a:br>
            <a:endParaRPr lang="tr-TR" dirty="0"/>
          </a:p>
          <a:p>
            <a:r>
              <a:rPr lang="tr-TR" dirty="0"/>
              <a:t>AI algoritmalarını uygulayarak </a:t>
            </a:r>
            <a:r>
              <a:rPr lang="tr-TR" dirty="0" err="1"/>
              <a:t>Tic-Tac-Toe</a:t>
            </a:r>
            <a:r>
              <a:rPr lang="tr-TR" dirty="0"/>
              <a:t> gibi oyunlar yazabilir yada Manuel Kendi Oyun Botunuzu inşa edebilirsiniz.</a:t>
            </a:r>
          </a:p>
        </p:txBody>
      </p:sp>
    </p:spTree>
    <p:extLst>
      <p:ext uri="{BB962C8B-B14F-4D97-AF65-F5344CB8AC3E}">
        <p14:creationId xmlns:p14="http://schemas.microsoft.com/office/powerpoint/2010/main" val="29677269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PYHTON KURULUMU (Windows)</a:t>
            </a:r>
            <a:endParaRPr lang="tr-TR" dirty="0"/>
          </a:p>
        </p:txBody>
      </p:sp>
      <p:sp>
        <p:nvSpPr>
          <p:cNvPr id="3" name="İçerik Yer Tutucusu 2"/>
          <p:cNvSpPr>
            <a:spLocks noGrp="1"/>
          </p:cNvSpPr>
          <p:nvPr>
            <p:ph idx="1"/>
          </p:nvPr>
        </p:nvSpPr>
        <p:spPr/>
        <p:txBody>
          <a:bodyPr/>
          <a:lstStyle/>
          <a:p>
            <a:r>
              <a:rPr lang="tr-TR" dirty="0" smtClean="0"/>
              <a:t>1.ADIM:</a:t>
            </a:r>
            <a:r>
              <a:rPr lang="tr-TR" dirty="0">
                <a:hlinkClick r:id="rId2"/>
              </a:rPr>
              <a:t>https://www.python.org/downloads</a:t>
            </a:r>
            <a:r>
              <a:rPr lang="tr-TR" dirty="0" smtClean="0">
                <a:hlinkClick r:id="rId2"/>
              </a:rPr>
              <a:t>/</a:t>
            </a:r>
            <a:r>
              <a:rPr lang="tr-TR" dirty="0" smtClean="0"/>
              <a:t> adresine gidilerek oradan </a:t>
            </a:r>
            <a:r>
              <a:rPr lang="tr-TR" dirty="0" err="1" smtClean="0"/>
              <a:t>windows</a:t>
            </a:r>
            <a:r>
              <a:rPr lang="tr-TR" dirty="0" smtClean="0"/>
              <a:t> ve kullanılacak sürüm seçilir</a:t>
            </a:r>
          </a:p>
          <a:p>
            <a:endParaRPr lang="tr-TR" dirty="0"/>
          </a:p>
        </p:txBody>
      </p:sp>
      <p:pic>
        <p:nvPicPr>
          <p:cNvPr id="4" name="Resim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85816" y="2493675"/>
            <a:ext cx="6193410" cy="3483793"/>
          </a:xfrm>
          <a:prstGeom prst="rect">
            <a:avLst/>
          </a:prstGeom>
          <a:solidFill>
            <a:srgbClr val="FF0000"/>
          </a:solidFill>
        </p:spPr>
      </p:pic>
      <p:cxnSp>
        <p:nvCxnSpPr>
          <p:cNvPr id="6" name="Düz Ok Bağlayıcısı 5"/>
          <p:cNvCxnSpPr/>
          <p:nvPr/>
        </p:nvCxnSpPr>
        <p:spPr>
          <a:xfrm flipV="1">
            <a:off x="4382521" y="3318235"/>
            <a:ext cx="5044283" cy="983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Metin kutusu 6"/>
          <p:cNvSpPr txBox="1"/>
          <p:nvPr/>
        </p:nvSpPr>
        <p:spPr>
          <a:xfrm>
            <a:off x="9615340" y="3318235"/>
            <a:ext cx="1630837" cy="1200329"/>
          </a:xfrm>
          <a:prstGeom prst="rect">
            <a:avLst/>
          </a:prstGeom>
          <a:noFill/>
        </p:spPr>
        <p:txBody>
          <a:bodyPr wrap="square" rtlCol="0">
            <a:spAutoFit/>
          </a:bodyPr>
          <a:lstStyle/>
          <a:p>
            <a:r>
              <a:rPr lang="tr-TR" dirty="0" smtClean="0"/>
              <a:t>Buradan </a:t>
            </a:r>
            <a:r>
              <a:rPr lang="tr-TR" dirty="0" err="1" smtClean="0"/>
              <a:t>python</a:t>
            </a:r>
            <a:r>
              <a:rPr lang="tr-TR" dirty="0" smtClean="0"/>
              <a:t> 3.6.3 versiyonunu</a:t>
            </a:r>
          </a:p>
          <a:p>
            <a:r>
              <a:rPr lang="tr-TR" dirty="0" smtClean="0"/>
              <a:t>seçiyoruz</a:t>
            </a:r>
            <a:endParaRPr lang="tr-TR" dirty="0"/>
          </a:p>
        </p:txBody>
      </p:sp>
    </p:spTree>
    <p:extLst>
      <p:ext uri="{BB962C8B-B14F-4D97-AF65-F5344CB8AC3E}">
        <p14:creationId xmlns:p14="http://schemas.microsoft.com/office/powerpoint/2010/main" val="30583283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PYTHON KURULUMU DEVAMI</a:t>
            </a:r>
            <a:endParaRPr lang="tr-TR" dirty="0"/>
          </a:p>
        </p:txBody>
      </p:sp>
      <p:sp>
        <p:nvSpPr>
          <p:cNvPr id="3" name="İçerik Yer Tutucusu 2"/>
          <p:cNvSpPr>
            <a:spLocks noGrp="1"/>
          </p:cNvSpPr>
          <p:nvPr>
            <p:ph idx="1"/>
          </p:nvPr>
        </p:nvSpPr>
        <p:spPr>
          <a:xfrm>
            <a:off x="1097280" y="1883441"/>
            <a:ext cx="10058400" cy="4023360"/>
          </a:xfrm>
        </p:spPr>
        <p:txBody>
          <a:bodyPr/>
          <a:lstStyle/>
          <a:p>
            <a:pPr marL="0" indent="0">
              <a:buNone/>
            </a:pPr>
            <a:r>
              <a:rPr lang="tr-TR" dirty="0" smtClean="0"/>
              <a:t>3. ADIM:</a:t>
            </a:r>
          </a:p>
          <a:p>
            <a:pPr marL="0" indent="0">
              <a:buNone/>
            </a:pPr>
            <a:endParaRPr lang="tr-TR" dirty="0"/>
          </a:p>
        </p:txBody>
      </p:sp>
      <p:pic>
        <p:nvPicPr>
          <p:cNvPr id="4" name="Resim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7280" y="2306351"/>
            <a:ext cx="6400800" cy="3600450"/>
          </a:xfrm>
          <a:prstGeom prst="rect">
            <a:avLst/>
          </a:prstGeom>
        </p:spPr>
      </p:pic>
      <p:sp>
        <p:nvSpPr>
          <p:cNvPr id="7" name="Sağ Ok 6"/>
          <p:cNvSpPr/>
          <p:nvPr/>
        </p:nvSpPr>
        <p:spPr>
          <a:xfrm>
            <a:off x="3355942" y="3299381"/>
            <a:ext cx="5448693" cy="848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Metin kutusu 7"/>
          <p:cNvSpPr txBox="1"/>
          <p:nvPr/>
        </p:nvSpPr>
        <p:spPr>
          <a:xfrm>
            <a:off x="9160025" y="3299381"/>
            <a:ext cx="1640264" cy="1477328"/>
          </a:xfrm>
          <a:prstGeom prst="rect">
            <a:avLst/>
          </a:prstGeom>
          <a:noFill/>
        </p:spPr>
        <p:txBody>
          <a:bodyPr wrap="square" rtlCol="0">
            <a:spAutoFit/>
          </a:bodyPr>
          <a:lstStyle/>
          <a:p>
            <a:r>
              <a:rPr lang="tr-TR" dirty="0" smtClean="0"/>
              <a:t>Burada indirmiş olduğumuz dosyayı açıyoruz</a:t>
            </a:r>
            <a:endParaRPr lang="tr-TR" dirty="0"/>
          </a:p>
        </p:txBody>
      </p:sp>
    </p:spTree>
    <p:extLst>
      <p:ext uri="{BB962C8B-B14F-4D97-AF65-F5344CB8AC3E}">
        <p14:creationId xmlns:p14="http://schemas.microsoft.com/office/powerpoint/2010/main" val="2354563281"/>
      </p:ext>
    </p:extLst>
  </p:cSld>
  <p:clrMapOvr>
    <a:masterClrMapping/>
  </p:clrMapOvr>
  <p:timing>
    <p:tnLst>
      <p:par>
        <p:cTn id="1" dur="indefinite" restart="never" nodeType="tmRoot"/>
      </p:par>
    </p:tnLst>
  </p:timing>
</p:sld>
</file>

<file path=ppt/theme/theme1.xml><?xml version="1.0" encoding="utf-8"?>
<a:theme xmlns:a="http://schemas.openxmlformats.org/drawingml/2006/main" name="Geçmişe bakış">
  <a:themeElements>
    <a:clrScheme name="Geçmişe bakış">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Geçmişe bakış">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eçmişe bakış">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E3DA18C2-75F1-4980-A5F0-165F6F71DE6D}"/>
    </a:ext>
  </a:extLst>
</a:theme>
</file>

<file path=docProps/app.xml><?xml version="1.0" encoding="utf-8"?>
<Properties xmlns="http://schemas.openxmlformats.org/officeDocument/2006/extended-properties" xmlns:vt="http://schemas.openxmlformats.org/officeDocument/2006/docPropsVTypes">
  <Template>Retrospect</Template>
  <TotalTime>150</TotalTime>
  <Words>460</Words>
  <Application>Microsoft Office PowerPoint</Application>
  <PresentationFormat>Geniş ekran</PresentationFormat>
  <Paragraphs>72</Paragraphs>
  <Slides>20</Slides>
  <Notes>0</Notes>
  <HiddenSlides>0</HiddenSlides>
  <MMClips>0</MMClips>
  <ScaleCrop>false</ScaleCrop>
  <HeadingPairs>
    <vt:vector size="6" baseType="variant">
      <vt:variant>
        <vt:lpstr>Kullanılan Yazı Tipleri</vt:lpstr>
      </vt:variant>
      <vt:variant>
        <vt:i4>2</vt:i4>
      </vt:variant>
      <vt:variant>
        <vt:lpstr>Tema</vt:lpstr>
      </vt:variant>
      <vt:variant>
        <vt:i4>1</vt:i4>
      </vt:variant>
      <vt:variant>
        <vt:lpstr>Slayt Başlıkları</vt:lpstr>
      </vt:variant>
      <vt:variant>
        <vt:i4>20</vt:i4>
      </vt:variant>
    </vt:vector>
  </HeadingPairs>
  <TitlesOfParts>
    <vt:vector size="23" baseType="lpstr">
      <vt:lpstr>Calibri</vt:lpstr>
      <vt:lpstr>Calibri Light</vt:lpstr>
      <vt:lpstr>Geçmişe bakış</vt:lpstr>
      <vt:lpstr>           HAFTA 1          -  PYTHON - </vt:lpstr>
      <vt:lpstr>DERSİN İŞLENME ŞEKLİ HAKKINDA BİLGİ</vt:lpstr>
      <vt:lpstr>1.HAFTA İÇERİĞİ KURULUM VE ÖNEMLİ NOTLAR</vt:lpstr>
      <vt:lpstr>PYTHONA GİRİŞ</vt:lpstr>
      <vt:lpstr>PYTHON İLE YAPILABİLECEKLER </vt:lpstr>
      <vt:lpstr>PYTHON İLE YAPILABİLECEKLER </vt:lpstr>
      <vt:lpstr>PYTHON İLE YAPILABİLECEKLER </vt:lpstr>
      <vt:lpstr>PYHTON KURULUMU (Windows)</vt:lpstr>
      <vt:lpstr>PYTHON KURULUMU DEVAMI</vt:lpstr>
      <vt:lpstr>PYTHON KURULUMU DEVAMI</vt:lpstr>
      <vt:lpstr>PYTHON KURULUMU DEVAMI</vt:lpstr>
      <vt:lpstr>VİSUAL STUDİO CODE KURULUMU (EDİTÖR KURULUMU)</vt:lpstr>
      <vt:lpstr>VİSUAL STUDİO CODE KURULUMU (EDİTÖR KURULUMU)</vt:lpstr>
      <vt:lpstr>Kod yazma 1</vt:lpstr>
      <vt:lpstr>Visual studio code dan kod yazmak</vt:lpstr>
      <vt:lpstr>2.EDİTÖR KURULUMU(PYCHARM) </vt:lpstr>
      <vt:lpstr>PowerPoint Sunusu</vt:lpstr>
      <vt:lpstr>POWERSHELL KULLANIMI</vt:lpstr>
      <vt:lpstr>PowerPoint Sunusu</vt:lpstr>
      <vt:lpstr>PowerPoint Sunusu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PYHTON 3 </dc:title>
  <dc:creator>mervan başçı</dc:creator>
  <cp:lastModifiedBy>mervan başçı</cp:lastModifiedBy>
  <cp:revision>18</cp:revision>
  <dcterms:created xsi:type="dcterms:W3CDTF">2020-07-19T10:16:59Z</dcterms:created>
  <dcterms:modified xsi:type="dcterms:W3CDTF">2020-10-18T10:17:54Z</dcterms:modified>
</cp:coreProperties>
</file>

<file path=docProps/thumbnail.jpeg>
</file>